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5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43808" y="620688"/>
            <a:ext cx="345638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机械工程学院学生会</a:t>
            </a:r>
            <a:endParaRPr lang="zh-CN" altLang="en-US" dirty="0"/>
          </a:p>
        </p:txBody>
      </p:sp>
      <p:sp>
        <p:nvSpPr>
          <p:cNvPr id="5" name="下箭头 4"/>
          <p:cNvSpPr/>
          <p:nvPr/>
        </p:nvSpPr>
        <p:spPr>
          <a:xfrm>
            <a:off x="4355976" y="1340768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3888" y="1772816"/>
            <a:ext cx="194421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主席团</a:t>
            </a:r>
            <a:endParaRPr lang="zh-CN" altLang="en-US" dirty="0"/>
          </a:p>
        </p:txBody>
      </p:sp>
      <p:sp>
        <p:nvSpPr>
          <p:cNvPr id="7" name="下箭头 6"/>
          <p:cNvSpPr/>
          <p:nvPr/>
        </p:nvSpPr>
        <p:spPr>
          <a:xfrm>
            <a:off x="4427984" y="2204864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15616" y="2564904"/>
            <a:ext cx="6768752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15616" y="263691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884368" y="2564904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707904" y="263691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979712" y="263691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843808" y="263691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572000" y="263691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436096" y="2564904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228184" y="2564904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899592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秘书处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835696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宣传部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2627784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学习部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355976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体育部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6804248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生活部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5220072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纪检部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6012160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卫检部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7668344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女生部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3491880" y="3212976"/>
            <a:ext cx="4320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治保部</a:t>
            </a:r>
            <a:endParaRPr lang="zh-CN" altLang="en-US" dirty="0"/>
          </a:p>
        </p:txBody>
      </p:sp>
      <p:cxnSp>
        <p:nvCxnSpPr>
          <p:cNvPr id="59" name="直接连接符 58"/>
          <p:cNvCxnSpPr>
            <a:endCxn id="31" idx="0"/>
          </p:cNvCxnSpPr>
          <p:nvPr/>
        </p:nvCxnSpPr>
        <p:spPr>
          <a:xfrm>
            <a:off x="7020272" y="2564904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各部门工作职责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65104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主席团</a:t>
            </a:r>
            <a:r>
              <a:rPr lang="zh-CN" altLang="en-US" dirty="0" smtClean="0"/>
              <a:t>：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统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筹协调学生会各部门之间的工作，监督反馈工作计划实施，制定大的战略方向，强化学生会内部管理，提升学生会内部和外部整体形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象。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/>
              <a:t>秘书处：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做好学生会的日常考核管理工作，保证效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率；学生会的会务安排，记录等；管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理学生会的一切财产，包括档案、办公用品、用具等，完成上级交代的其他工作任务。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/>
          </a:bodyPr>
          <a:lstStyle/>
          <a:p>
            <a:r>
              <a:rPr lang="zh-CN" altLang="en-US" b="1" dirty="0" smtClean="0"/>
              <a:t>宣传部：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各项活动的宣传报道，通讯等；第一时间内向学生群宣传解释学校新动态；对于学生会其他部门工作结果以海报形式进行相关的公示；定期对宣传栏等主要宣传阵地进行广告或者其他海报的清理工作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/>
              <a:t>学习部</a:t>
            </a:r>
            <a:r>
              <a:rPr lang="zh-CN" altLang="en-US" b="1" dirty="0" smtClean="0"/>
              <a:t>：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教学日志的检查汇总及统计，配合老师进行考场布置，配合教务科进行教学方面的常规工作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等。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/>
              <a:t>治保部 ： 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配合学院行政科维持校园正常学习生活工作秩序； 做好日常安全教育宣传工作，发动组织同学做有关防火防盗防灾等安全工作；定期对宿舍进行安全检查，提高学生宿舍安全防范意识。</a:t>
            </a:r>
          </a:p>
          <a:p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/>
              <a:t>体育部：</a:t>
            </a:r>
            <a:r>
              <a:rPr lang="zh-CN" altLang="en-US" sz="3000" dirty="0" smtClean="0">
                <a:latin typeface="仿宋" pitchFamily="49" charset="-122"/>
                <a:ea typeface="仿宋" pitchFamily="49" charset="-122"/>
              </a:rPr>
              <a:t>积极创造条件，组织学院学生开展丰富多彩的群众性体育比赛活动；运用各种形式和途径宣传体育工作的重要性</a:t>
            </a:r>
            <a:r>
              <a:rPr lang="zh-CN" altLang="en-US" sz="3000" dirty="0" smtClean="0">
                <a:latin typeface="仿宋" pitchFamily="49" charset="-122"/>
                <a:ea typeface="仿宋" pitchFamily="49" charset="-122"/>
              </a:rPr>
              <a:t>，动</a:t>
            </a:r>
            <a:r>
              <a:rPr lang="zh-CN" altLang="en-US" sz="3000" dirty="0" smtClean="0">
                <a:latin typeface="仿宋" pitchFamily="49" charset="-122"/>
                <a:ea typeface="仿宋" pitchFamily="49" charset="-122"/>
              </a:rPr>
              <a:t>员同学积极参加体育锻炼；加强与其他兄弟院校开展体育联谊活动，促进各院校之间的交流；跑操的组织与检查；运动会的报名与训练等工作</a:t>
            </a:r>
            <a:r>
              <a:rPr lang="zh-CN" altLang="en-US" sz="30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3000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/>
              <a:t>纪检</a:t>
            </a:r>
            <a:r>
              <a:rPr lang="zh-CN" altLang="en-US" b="1" dirty="0" smtClean="0"/>
              <a:t>部：</a:t>
            </a:r>
            <a:r>
              <a:rPr lang="zh-CN" altLang="en-US" sz="3000" dirty="0" smtClean="0">
                <a:latin typeface="仿宋" pitchFamily="49" charset="-122"/>
                <a:ea typeface="仿宋" pitchFamily="49" charset="-122"/>
              </a:rPr>
              <a:t>负责早读课、午自习、晚自习的迟到早退及纪律检查；对胸卡的佩戴，仪容仪表等进行不定期的抽查</a:t>
            </a:r>
            <a:r>
              <a:rPr lang="zh-CN" altLang="en-US" sz="30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3000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卫检</a:t>
            </a:r>
            <a:r>
              <a:rPr lang="zh-CN" altLang="en-US" b="1" dirty="0" smtClean="0"/>
              <a:t>部：</a:t>
            </a:r>
            <a:r>
              <a:rPr lang="zh-CN" altLang="en-US" sz="3000" dirty="0" smtClean="0">
                <a:latin typeface="仿宋" pitchFamily="49" charset="-122"/>
                <a:ea typeface="仿宋" pitchFamily="49" charset="-122"/>
              </a:rPr>
              <a:t>负责教室卫生，包干区卫生的检查及汇总。每周一次的大扫除成效检查。</a:t>
            </a:r>
            <a:endParaRPr lang="en-US" altLang="zh-CN" sz="3000" dirty="0" smtClean="0">
              <a:latin typeface="仿宋" pitchFamily="49" charset="-122"/>
              <a:ea typeface="仿宋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舍</a:t>
            </a:r>
            <a:r>
              <a:rPr lang="zh-CN" altLang="en-US" b="1" dirty="0" smtClean="0"/>
              <a:t>管</a:t>
            </a:r>
            <a:r>
              <a:rPr lang="zh-CN" altLang="en-US" b="1" dirty="0" smtClean="0"/>
              <a:t>部：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宿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舍、宿舍包干区的卫生检查及就寝纪律的检查和统计工作；进行宿舍每月固定一次的星级宿舍评比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b="1" dirty="0" smtClean="0"/>
              <a:t>女</a:t>
            </a:r>
            <a:r>
              <a:rPr lang="zh-CN" altLang="en-US" b="1" dirty="0" smtClean="0"/>
              <a:t>生部：</a:t>
            </a:r>
            <a:r>
              <a:rPr lang="zh-CN" altLang="en-US" sz="2800" dirty="0" smtClean="0">
                <a:latin typeface="仿宋" pitchFamily="49" charset="-122"/>
                <a:ea typeface="仿宋" pitchFamily="49" charset="-122"/>
              </a:rPr>
              <a:t>女生部是一个女生发挥自己特长，展现自我风采的一个舞台，热情关心女同学的学习和生活，配合学院有关部门，为女同学解决生活中的困难。请有关专家开展女性生理卫生知识讲座，帮助广大女生健康成长；做好女生宿舍、宿舍包干区、就寝纪律的检查和统计工作。</a:t>
            </a:r>
            <a:endParaRPr lang="en-US" altLang="zh-CN" sz="2800" dirty="0" smtClean="0">
              <a:latin typeface="仿宋" pitchFamily="49" charset="-122"/>
              <a:ea typeface="仿宋" pitchFamily="49" charset="-122"/>
            </a:endParaRPr>
          </a:p>
          <a:p>
            <a:endParaRPr lang="zh-CN" altLang="en-US" dirty="0" smtClean="0">
              <a:latin typeface="仿宋" pitchFamily="49" charset="-122"/>
              <a:ea typeface="仿宋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784</Words>
  <Application>Microsoft Office PowerPoint</Application>
  <PresentationFormat>全屏显示(4:3)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各部门工作职责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15</cp:revision>
  <dcterms:modified xsi:type="dcterms:W3CDTF">2020-04-03T04:22:36Z</dcterms:modified>
</cp:coreProperties>
</file>